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81" r:id="rId73"/>
    <p:sldId id="483" r:id="rId74"/>
    <p:sldId id="482" r:id="rId75"/>
    <p:sldId id="484" r:id="rId76"/>
    <p:sldId id="485" r:id="rId77"/>
    <p:sldId id="486" r:id="rId78"/>
    <p:sldId id="487" r:id="rId79"/>
    <p:sldId id="488" r:id="rId80"/>
    <p:sldId id="489" r:id="rId81"/>
    <p:sldId id="490" r:id="rId82"/>
    <p:sldId id="491" r:id="rId83"/>
    <p:sldId id="492" r:id="rId84"/>
    <p:sldId id="493" r:id="rId85"/>
    <p:sldId id="494" r:id="rId86"/>
    <p:sldId id="499" r:id="rId87"/>
    <p:sldId id="500" r:id="rId88"/>
    <p:sldId id="498" r:id="rId89"/>
    <p:sldId id="495" r:id="rId90"/>
    <p:sldId id="496" r:id="rId91"/>
    <p:sldId id="497" r:id="rId92"/>
    <p:sldId id="501" r:id="rId93"/>
    <p:sldId id="503" r:id="rId94"/>
    <p:sldId id="507" r:id="rId95"/>
    <p:sldId id="504" r:id="rId96"/>
    <p:sldId id="505" r:id="rId97"/>
    <p:sldId id="476" r:id="rId98"/>
    <p:sldId id="401" r:id="rId99"/>
    <p:sldId id="477" r:id="rId100"/>
    <p:sldId id="365" r:id="rId101"/>
    <p:sldId id="427" r:id="rId102"/>
    <p:sldId id="389" r:id="rId103"/>
    <p:sldId id="324" r:id="rId104"/>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9775" autoAdjust="0"/>
  </p:normalViewPr>
  <p:slideViewPr>
    <p:cSldViewPr snapToGrid="0">
      <p:cViewPr varScale="1">
        <p:scale>
          <a:sx n="87" d="100"/>
          <a:sy n="87" d="100"/>
        </p:scale>
        <p:origin x="1224" y="78"/>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2025/1/26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8">15181 5087 0,'0'29'62,"28"-29"-62,0 0 16,-28 28 31,0 0-47,28-28 0,-28 28 16,29 1-1,-29-1 1,-57 28 15,29-27-31,28 27 16,-57 1-1,57-29 1,-56 29 0,-1 56-1,29-85 1,28 0 46,28-56-15,1 28-47,-1-28 0,0-1 16,0 29-16,85-141 15</inkml:trace>
  <inkml:trace contextRef="#ctx0" brushRef="#br0" timeOffset="2607.631">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99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72.png"/><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3.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71"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72"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73"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65"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89"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113"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xmlns="">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4" name="圖片 3">
            <a:extLst>
              <a:ext uri="{FF2B5EF4-FFF2-40B4-BE49-F238E27FC236}">
                <a16:creationId xmlns:a16="http://schemas.microsoft.com/office/drawing/2014/main" id="{06CD8523-31D7-49A8-895E-90BCAB8FC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7" name="圖片 6">
            <a:extLst>
              <a:ext uri="{FF2B5EF4-FFF2-40B4-BE49-F238E27FC236}">
                <a16:creationId xmlns:a16="http://schemas.microsoft.com/office/drawing/2014/main" id="{02CFD788-25BD-4FB3-9E52-1A468AA0E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3EC5E880-C9A8-4B15-A315-87FAE3E6B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4" name="圖片 3">
            <a:extLst>
              <a:ext uri="{FF2B5EF4-FFF2-40B4-BE49-F238E27FC236}">
                <a16:creationId xmlns:a16="http://schemas.microsoft.com/office/drawing/2014/main" id="{1E09DE9E-FF99-4C17-AACD-0699AB0F74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1034135"/>
            <a:ext cx="10080000" cy="5687339"/>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23363</TotalTime>
  <Words>13791</Words>
  <Application>Microsoft Office PowerPoint</Application>
  <PresentationFormat>寬螢幕</PresentationFormat>
  <Paragraphs>5474</Paragraphs>
  <Slides>103</Slides>
  <Notes>103</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103</vt:i4>
      </vt:variant>
    </vt:vector>
  </HeadingPairs>
  <TitlesOfParts>
    <vt:vector size="119"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297</cp:revision>
  <dcterms:created xsi:type="dcterms:W3CDTF">2015-05-05T08:02:14Z</dcterms:created>
  <dcterms:modified xsi:type="dcterms:W3CDTF">2025-01-25T16:55:18Z</dcterms:modified>
</cp:coreProperties>
</file>